
<file path=META-INF/manifest.xml><?xml version="1.0" encoding="utf-8"?>
<manifest:manifest xmlns:manifest="urn:oasis:names:tc:opendocument:xmlns:manifest:1.0" xmlns:loext="urn:org:documentfoundation:names:experimental:office:xmlns:loext:1.0" manifest:version="1.3">
  <manifest:file-entry manifest:full-path="/" manifest:version="1.3" manifest:media-type="application/vnd.oasis.opendocument.presentation"/>
  <manifest:file-entry manifest:full-path="Configurations2/" manifest:media-type="application/vnd.sun.xml.ui.configuration"/>
  <manifest:file-entry manifest:full-path="styles.xml" manifest:media-type="text/xml"/>
  <manifest:file-entry manifest:full-path="content.xml" manifest:media-type="text/xml"/>
  <manifest:file-entry manifest:full-path="Pictures/10000000000004F900000708E5A7B040.jpg" manifest:media-type="image/jpeg"/>
  <manifest:file-entry manifest:full-path="Pictures/10000000000004F9000007089E28194B.jpg" manifest:media-type="image/jpeg"/>
  <manifest:file-entry manifest:full-path="Pictures/100000000000046A000006404B8D5A84.jpg" manifest:media-type="image/jpeg"/>
  <manifest:file-entry manifest:full-path="Pictures/10000000000004F900000708F6FC3F41.jpg" manifest:media-type="image/jpeg"/>
  <manifest:file-entry manifest:full-path="Pictures/10000000000004F9000007084F47EEEF.jpg" manifest:media-type="image/jpeg"/>
  <manifest:file-entry manifest:full-path="Pictures/10000000000004F900000708A725E53E.jpg" manifest:media-type="image/jpeg"/>
  <manifest:file-entry manifest:full-path="Pictures/10000000000004F90000070892643CCE.jpg" manifest:media-type="image/jpeg"/>
  <manifest:file-entry manifest:full-path="Pictures/10000000000004F9000007086197D78C.jpg" manifest:media-type="image/jpeg"/>
  <manifest:file-entry manifest:full-path="Pictures/10000000000004F900000708B3AC99C0.jpg" manifest:media-type="image/jpeg"/>
  <manifest:file-entry manifest:full-path="Pictures/10000000000004F900000708749B0DE2.jpg" manifest:media-type="image/jpeg"/>
  <manifest:file-entry manifest:full-path="Pictures/10000000000004F900000708A5970670.jpg" manifest:media-type="image/jpeg"/>
  <manifest:file-entry manifest:full-path="settings.xml" manifest:media-type="text/xml"/>
  <manifest:file-entry manifest:full-path="meta.xml" manifest:media-type="text/xml"/>
  <manifest:file-entry manifest:full-path="Thumbnails/thumbnail.png" manifest:media-type="image/png"/>
</manifest:manifest>
</file>

<file path=content.xml><?xml version="1.0" encoding="utf-8"?>
<office:document-content xmlns:anim="urn:oasis:names:tc:opendocument:xmlns:animation:1.0" xmlns:smil="urn:oasis:names:tc:opendocument:xmlns:smil-compatible:1.0" xmlns:presentation="urn:oasis:names:tc:opendocument:xmlns:presentation:1.0" xmlns:css3t="http://www.w3.org/TR/css3-text/" xmlns:grddl="http://www.w3.org/2003/g/data-view#" xmlns:xhtml="http://www.w3.org/1999/xhtml" xmlns:xsi="http://www.w3.org/2001/XMLSchema-instance" xmlns:xsd="http://www.w3.org/2001/XMLSchema" xmlns:xforms="http://www.w3.org/2002/xforms" xmlns:dom="http://www.w3.org/2001/xml-events" xmlns:script="urn:oasis:names:tc:opendocument:xmlns:script:1.0" xmlns:form="urn:oasis:names:tc:opendocument:xmlns:form:1.0" xmlns:math="http://www.w3.org/1998/Math/MathML" xmlns:office="urn:oasis:names:tc:opendocument:xmlns:office:1.0" xmlns:ooo="http://openoffice.org/2004/office" xmlns:fo="urn:oasis:names:tc:opendocument:xmlns:xsl-fo-compatible:1.0" xmlns:ooow="http://openoffice.org/2004/writer" xmlns:xlink="http://www.w3.org/1999/xlink" xmlns:drawooo="http://openoffice.org/2010/draw" xmlns:oooc="http://openoffice.org/2004/calc" xmlns:dc="http://purl.org/dc/elements/1.1/" xmlns:calcext="urn:org:documentfoundation:names:experimental:calc:xmlns:calcext:1.0" xmlns:style="urn:oasis:names:tc:opendocument:xmlns:style:1.0" xmlns:text="urn:oasis:names:tc:opendocument:xmlns:text:1.0" xmlns:of="urn:oasis:names:tc:opendocument:xmlns:of:1.2" xmlns:tableooo="http://openoffice.org/2009/table" xmlns:draw="urn:oasis:names:tc:opendocument:xmlns:drawing:1.0" xmlns:dr3d="urn:oasis:names:tc:opendocument:xmlns:dr3d:1.0" xmlns:rpt="http://openoffice.org/2005/report" xmlns:formx="urn:openoffice:names:experimental:ooxml-odf-interop:xmlns:form:1.0" xmlns:svg="urn:oasis:names:tc:opendocument:xmlns:svg-compatible:1.0" xmlns:chart="urn:oasis:names:tc:opendocument:xmlns:chart:1.0" xmlns:officeooo="http://openoffice.org/2009/office" xmlns:table="urn:oasis:names:tc:opendocument:xmlns:table:1.0" xmlns:meta="urn:oasis:names:tc:opendocument:xmlns:meta:1.0" xmlns:loext="urn:org:documentfoundation:names:experimental:office:xmlns:loext:1.0" xmlns:number="urn:oasis:names:tc:opendocument:xmlns:datastyle:1.0" xmlns:field="urn:openoffice:names:experimental:ooo-ms-interop:xmlns:field:1.0" office:version="1.3">
  <office:scripts/>
  <office:font-face-decls>
    <style:font-face style:name="Droid Sans" svg:font-family="'Droid Sans'" style:font-family-generic="system" style:font-pitch="variable"/>
    <style:font-face style:name="Droid Sans Devanagari" svg:font-family="'Droid Sans Devanagari'" style:font-family-generic="system" style:font-pitch="variable"/>
    <style:font-face style:name="Liberation Sans" svg:font-family="'Liberation Sans'" style:font-family-generic="roman" style:font-pitch="variable"/>
    <style:font-face style:name="Liberation Serif" svg:font-family="'Liberation Serif'" style:font-family-generic="roman" style:font-pitch="variable"/>
    <style:font-face style:name="Noto Sans" svg:font-family="'Noto Sans'" style:font-family-generic="roman" style:font-pitch="variable"/>
    <style:font-face style:name="Tahoma" svg:font-family="Tahoma" style:font-family-generic="system" style:font-pitch="variable"/>
  </office:font-face-decls>
  <office:automatic-styles>
    <style:style style:name="dp1" style:family="drawing-page">
      <style:drawing-page-properties presentation:background-visible="true" presentation:background-objects-visible="true" presentation:display-footer="true" presentation:display-page-number="false" presentation:display-date-time="true"/>
    </style:style>
    <style:style style:name="gr1" style:family="graphic" style:parent-style-name="Object_20_with_20_no_20_fill_20_and_20_no_20_line">
      <style:graphic-properties draw:textarea-horizontal-align="center" draw:textarea-vertical-align="middle" draw:color-mode="standard" draw:luminance="0%" draw:contrast="0%" draw:gamma="100%" draw:red="0%" draw:green="0%" draw:blue="0%" fo:clip="rect(0cm, 0cm, 0cm, 0cm)" draw:image-opacity="100%" style:mirror="none" loext:decorative="false"/>
    </style:style>
    <style:style style:name="gr2" style:family="graphic">
      <style:graphic-properties style:protect="size" loext:decorative="false"/>
    </style:style>
    <style:style style:name="pr1" style:family="presentation" style:parent-style-name="Обычный-notes">
      <style:graphic-properties draw:fill-color="#ffffff" fo:min-height="13.364cm" loext:decorative="false"/>
      <style:paragraph-properties style:writing-mode="lr-tb"/>
    </style:style>
    <style:style style:name="pr2" style:family="presentation" style:parent-style-name="Обычный-notes">
      <style:graphic-properties draw:fill-color="#ffffff" fo:min-height="0.003cm" loext:decorative="false"/>
      <style:paragraph-properties style:writing-mode="lr-tb"/>
    </style:style>
    <style:style style:name="P1" style:family="paragraph">
      <style:paragraph-properties fo:text-align="center"/>
    </style:style>
    <style:style style:name="P2" style:family="paragraph">
      <loext:graphic-properties draw:fill-color="#ffffff"/>
      <style:text-properties fo:font-size="20pt"/>
    </style:style>
    <text:list-style style:name="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Обычный">
        <draw:frame draw:style-name="gr1" draw:text-style-name="P1" draw:layer="layout" svg:width="15.749cm" svg:height="27.156cm" svg:x="0cm" svg:y="0.421cm">
          <draw:image xlink:href="Pictures/10000000000004F900000708A5970670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7.873cm" svg:height="11.136cm" svg:x="6.563cm" svg:y="2.257cm" draw:page-number="1" presentation:class="page"/>
          <draw:frame presentation:style-name="pr1" draw:text-style-name="P2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2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749B0DE2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2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3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B3AC99C0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3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4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6197D78C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4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5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92643CCE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5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6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4F47EEEF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6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7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A725E53E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7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8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F6FC3F41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8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9" draw:style-name="dp1" draw:master-page-name="Обычный">
        <draw:frame draw:style-name="gr1" draw:text-style-name="P1" draw:layer="layout" svg:width="15.749cm" svg:height="27.192cm" svg:x="0.128cm" svg:y="0.499cm">
          <draw:image xlink:href="Pictures/100000000000046A000006404B8D5A84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9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10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9E28194B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10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draw:page draw:name="page11" draw:style-name="dp1" draw:master-page-name="Обычный">
        <draw:frame draw:style-name="gr1" draw:text-style-name="P1" draw:layer="layout" svg:width="15.749cm" svg:height="27.156cm" svg:x="0.128cm" svg:y="0.517cm">
          <draw:image xlink:href="Pictures/10000000000004F900000708E5A7B040.jpg" xlink:type="simple" xlink:show="embed" xlink:actuate="onLoad" draw:mime-type="image/jpeg">
            <text:p/>
          </draw:image>
        </draw:frame>
        <presentation:notes draw:style-name="dp1">
          <draw:page-thumbnail draw:style-name="gr2" draw:layer="layout" svg:width="0.001cm" svg:height="0.002cm" svg:x="0.004cm" svg:y="0cm" draw:page-number="11" presentation:class="page"/>
          <draw:frame presentation:style-name="pr2" draw:text-style-name="P2" draw:layer="layout" svg:width="0.007cm" svg:height="26.601cm" svg:x="0.001cm" svg:y="0.004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ooo="http://openoffice.org/2009/office" xmlns:anim="urn:oasis:names:tc:opendocument:xmlns:animation:1.0" xmlns:smil="urn:oasis:names:tc:opendocument:xmlns:smil-compatible:1.0" xmlns:presentation="urn:oasis:names:tc:opendocument:xmlns:presentation:1.0" xmlns:grddl="http://www.w3.org/2003/g/data-view#" xmlns:meta="urn:oasis:names:tc:opendocument:xmlns:meta:1.0" xmlns:dc="http://purl.org/dc/elements/1.1/" xmlns:xlink="http://www.w3.org/1999/xlink" xmlns:ooo="http://openoffice.org/2004/office" xmlns:office="urn:oasis:names:tc:opendocument:xmlns:office:1.0" office:version="1.3">
  <office:meta>
    <meta:creation-date>2021-12-12T22:49:41.084422233</meta:creation-date>
    <meta:generator>LibreOffice/24.8.5.2$Linux_X86_64 LibreOffice_project/480$Build-2</meta:generator>
    <dc:date>2026-02-11T15:26:49.984791872</dc:date>
    <meta:editing-duration>PT4M49S</meta:editing-duration>
    <meta:editing-cycles>1</meta:editing-cycles>
    <meta:document-statistic meta:object-count="54"/>
  </office:meta>
</office:document-meta>
</file>

<file path=settings.xml><?xml version="1.0" encoding="utf-8"?>
<office:document-settings xmlns:officeooo="http://openoffice.org/2009/office" xmlns:anim="urn:oasis:names:tc:opendocument:xmlns:animation:1.0" xmlns:smil="urn:oasis:names:tc:opendocument:xmlns:smil-compatible:1.0" xmlns:presentation="urn:oasis:names:tc:opendocument:xmlns:presentation:1.0" xmlns:config="urn:oasis:names:tc:opendocument:xmlns:config:1.0" xmlns:xlink="http://www.w3.org/1999/xlink" xmlns:ooo="http://openoffice.org/2004/office" xmlns:office="urn:oasis:names:tc:opendocument:xmlns:office:1.0" office:version="1.3">
  <office:settings>
    <config:config-item-set config:name="ooo:view-settings">
      <config:config-item config:name="VisibleAreaTop" config:type="int">-435</config:config-item>
      <config:config-item config:name="VisibleAreaLeft" config:type="int">-14368</config:config-item>
      <config:config-item config:name="VisibleAreaWidth" config:type="int">44879</config:config-item>
      <config:config-item config:name="VisibleAreaHeight" config:type="int">29104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true</config:config-item>
          <config:config-item config:name="IsSnapToObjectFrame" config:type="boolean">true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Hw==</config:config-item>
          <config:config-item config:name="PrintableLayers" config:type="base64Binary">Hw==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1</config:config-item>
          <config:config-item config:name="IsLayerMode" config:type="boolean">false</config:config-item>
          <config:config-item config:name="IsDoubleClickTextEdit" config:type="boolean">true</config:config-item>
          <config:config-item config:name="IsClickChangeRotation" config:type="boolean">true</config:config-item>
          <config:config-item config:name="SlidesPerRow" config:type="short">4</config:config-item>
          <config:config-item config:name="EditMode" config:type="int">0</config:config-item>
          <config:config-item config:name="VisibleAreaTop" config:type="int">-435</config:config-item>
          <config:config-item config:name="VisibleAreaLeft" config:type="int">-14368</config:config-item>
          <config:config-item config:name="VisibleAreaWidth" config:type="int">44880</config:config-item>
          <config:config-item config:name="VisibleAreaHeight" config:type="int">29105</config:config-item>
          <config:config-item config:name="GridCoarseWidth" config:type="int">2000</config:config-item>
          <config:config-item config:name="GridCoarseHeight" config:type="int">2000</config:config-item>
          <config:config-item config:name="GridFineWidth" config:type="int">500</config:config-item>
          <config:config-item config:name="GridFineHeight" config:type="int">500</config:config-item>
          <config:config-item config:name="GridSnapWidthXNumerator" config:type="int">2000</config:config-item>
          <config:config-item config:name="GridSnapWidthXDenominator" config:type="int">4</config:config-item>
          <config:config-item config:name="GridSnapWidthYNumerator" config:type="int">2000</config:config-item>
          <config:config-item config:name="GridSnapWidthYDenominator" config:type="int">4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true</config:config-item>
          <config:config-item config:name="AnchoredTextOverflowLegacy" config:type="boolean">false</config:config-item>
          <config:config-item config:name="LegacySingleLineFontwork" config:type="boolean">true</config:config-item>
          <config:config-item config:name="ConnectorUseSnapRect" config:type="boolean">false</config:config-item>
          <config:config-item config:name="IgnoreBreakAfterMultilineField" config:type="boolean">false</config:config-item>
        </config:config-item-map-entry>
      </config:config-item-map-indexed>
    </config:config-item-set>
    <config:config-item-set config:name="ooo:configuration-settings">
      <config:config-item config:name="IsPrintNotes" config:type="boolean">false</config:config-item>
      <config:config-item config:name="DefaultTabStop" config:type="int">1250</config:config-item>
      <config:config-item config:name="IsPrintHandout" config:type="boolean">false</config:config-item>
      <config:config-item config:name="PrinterName" config:type="string">Kyocera-ECOSYS-P5021cdn</config:config-item>
      <config:config-item config:name="PrinterSetup" config:type="base64Binary">3gH+/0t5b2NlcmEtRUNPU1lTLVA1MDIxY2RuAAAAAAAAAAAAAAAAAAAAAAAAAAAAAAAAAAAAAAAAAAAAAAAAAAAAAAAAAAAAAAAAAAAAAAAAAAAAAAAAAAAAAAAAAAAAAAAAAAAAAAAAAAAAAAAAAAAAAAAAAAAAAAAAAAAAAAAAAAAAQ1VQUzpLeW9jZXJhLUVDT1NZUy1QNTAyMWNkbgAAAAAWAAMAqAAAAAAAAAAEAAhSAAAEdAAASm9iRGF0YSAxCnByaW50ZXI9S3lvY2VyYS1FQ09TWVMtUDUwMjFjZG4Kb3JpZW50YXRpb249UG9ydHJhaXQKY29waWVzPTEKY29sbGF0ZT1mYWxzZQptYXJnaW5hZGp1c3RtZW50PTAsMCwnMCwwCmNvbG9yZGVwdGg9MjQKY29sb3JkZXZpY2U9MApQUERDb250ZXh0RGF0YQpQYWdlU2l6ZTpBNAAAEgBDT01QQVRfRFVQTEVYX01PREUUAER1cGxleE1vZGU6OkxvbmdFZGdlDABQUklOVEVSX05BTUUXAEt5b2NlcmEtRUNPU1lTLVA1MDIxY2RuCwBEUklWRVJfTkFNRRwAQ1VQUzpLeW9jZXJhLUVDT1NZUy1QNTAyMWNkbg==</config:config-item>
      <config:config-item config:name="DashTableURL" config:type="string">$(brandbaseurl)/share/palette%3B$(user)/config/standard.sod</config:config-item>
      <config:config-item config:name="PageNumberFormat" config:type="int">4</config:config-item>
      <config:config-item-map-indexed config:name="ForbiddenCharacters">
        <config:config-item-map-entry>
          <config:config-item config:name="Language" config:type="string">ru</config:config-item>
          <config:config-item config:name="Country" config:type="string">RU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PrinterIndependentLayout" config:type="string">low-resolution</config:config-item>
      <config:config-item config:name="BitmapTableURL" config:type="string">$(brandbaseurl)/share/palette%3B$(user)/config/standard.sob</config:config-item>
      <config:config-item config:name="IsPrintDate" config:type="boolean">false</config:config-item>
      <config:config-item config:name="SaveVersionOnClose" config:type="boolean">false</config:config-item>
      <config:config-item config:name="IsPrintTime" config:type="boolean">false</config:config-item>
      <config:config-item config:name="EmbedFonts" config:type="boolean">false</config:config-item>
      <config:config-item config:name="IsPrintFitPage" config:type="boolean">false</config:config-item>
      <config:config-item config:name="IsPrintTilePage" config:type="boolean">false</config:config-item>
      <config:config-item config:name="IsPrintBooklet" config:type="boolean">false</config:config-item>
      <config:config-item config:name="GradientTableURL" config:type="string">$(brandbaseurl)/share/palette%3B$(user)/config/standard.sog</config:config-item>
      <config:config-item config:name="IsPrintHiddenPages" config:type="boolean">true</config:config-item>
      <config:config-item config:name="SaveThumbnail" config:type="boolean">true</config:config-item>
      <config:config-item config:name="CharacterCompressionType" config:type="short">0</config:config-item>
      <config:config-item config:name="IsPrintPageName" config:type="boolean">false</config:config-item>
      <config:config-item config:name="ApplyUserData" config:type="boolean">true</config:config-item>
      <config:config-item config:name="ColorTableURL" config:type="string">$(brandbaseurl)/share/palette%3B$(user)/config/standard.soc</config:config-item>
      <config:config-item config:name="IsPrintBookletBack" config:type="boolean">true</config:config-item>
      <config:config-item config:name="LineEndTableURL" config:type="string">$(brandbaseurl)/share/palette%3B$(user)/config/standard.soe</config:config-item>
      <config:config-item config:name="HatchTableURL" config:type="string">$(brandbaseurl)/share/palette%3B$(user)/config/standard.soh</config:config-item>
      <config:config-item config:name="SlidesPerHandout" config:type="short">6</config:config-item>
      <config:config-item config:name="ParagraphSummation" config:type="boolean">false</config:config-item>
      <config:config-item config:name="HandoutsHorizontal" config:type="boolean">true</config:config-item>
      <config:config-item config:name="IsPrintDrawing" config:type="boolean">true</config:config-item>
      <config:config-item config:name="IsKernAsianPunctuation" config:type="boolean">false</config:config-item>
      <config:config-item config:name="UpdateFromTemplate" config:type="boolean">true</config:config-item>
      <config:config-item config:name="LoadReadonly" config:type="boolean">false</config:config-item>
      <config:config-item config:name="IsPrintOutline" config:type="boolean">false</config:config-item>
      <config:config-item config:name="IsPrintBookletFront" config:type="boolean">true</config:config-item>
      <config:config-item config:name="EmbedOnlyUsedFonts" config:type="boolean">false</config:config-item>
      <config:config-item config:name="PrinterPaperFromSetup" config:type="boolean">false</config:config-item>
      <config:config-item config:name="EmbedLatinScriptFonts" config:type="boolean">true</config:config-item>
      <config:config-item config:name="EmbedAsianScriptFonts" config:type="boolean">true</config:config-item>
      <config:config-item config:name="ImagePreferredDPI" config:type="int">0</config:config-item>
      <config:config-item config:name="PrintQuality" config:type="int">0</config:config-item>
      <config:config-item config:name="EmbedComplexScriptFonts" config:type="boolean">true</config:config-item>
    </config:config-item-set>
  </office:settings>
</office:document-settings>
</file>

<file path=styles.xml><?xml version="1.0" encoding="utf-8"?>
<office:document-styles xmlns:anim="urn:oasis:names:tc:opendocument:xmlns:animation:1.0" xmlns:smil="urn:oasis:names:tc:opendocument:xmlns:smil-compatible:1.0" xmlns:presentation="urn:oasis:names:tc:opendocument:xmlns:presentation:1.0" xmlns:css3t="http://www.w3.org/TR/css3-text/" xmlns:grddl="http://www.w3.org/2003/g/data-view#" xmlns:xhtml="http://www.w3.org/1999/xhtml" xmlns:dom="http://www.w3.org/2001/xml-events" xmlns:script="urn:oasis:names:tc:opendocument:xmlns:script:1.0" xmlns:form="urn:oasis:names:tc:opendocument:xmlns:form:1.0" xmlns:math="http://www.w3.org/1998/Math/MathML" xmlns:office="urn:oasis:names:tc:opendocument:xmlns:office:1.0" xmlns:ooo="http://openoffice.org/2004/office" xmlns:fo="urn:oasis:names:tc:opendocument:xmlns:xsl-fo-compatible:1.0" xmlns:ooow="http://openoffice.org/2004/writer" xmlns:xlink="http://www.w3.org/1999/xlink" xmlns:drawooo="http://openoffice.org/2010/draw" xmlns:oooc="http://openoffice.org/2004/calc" xmlns:dc="http://purl.org/dc/elements/1.1/" xmlns:calcext="urn:org:documentfoundation:names:experimental:calc:xmlns:calcext:1.0" xmlns:style="urn:oasis:names:tc:opendocument:xmlns:style:1.0" xmlns:text="urn:oasis:names:tc:opendocument:xmlns:text:1.0" xmlns:of="urn:oasis:names:tc:opendocument:xmlns:of:1.2" xmlns:tableooo="http://openoffice.org/2009/table" xmlns:draw="urn:oasis:names:tc:opendocument:xmlns:drawing:1.0" xmlns:dr3d="urn:oasis:names:tc:opendocument:xmlns:dr3d:1.0" xmlns:rpt="http://openoffice.org/2005/report" xmlns:svg="urn:oasis:names:tc:opendocument:xmlns:svg-compatible:1.0" xmlns:chart="urn:oasis:names:tc:opendocument:xmlns:chart:1.0" xmlns:officeooo="http://openoffice.org/2009/office" xmlns:table="urn:oasis:names:tc:opendocument:xmlns:table:1.0" xmlns:meta="urn:oasis:names:tc:opendocument:xmlns:meta:1.0" xmlns:loext="urn:org:documentfoundation:names:experimental:office:xmlns:loext:1.0" xmlns:number="urn:oasis:names:tc:opendocument:xmlns:datastyle:1.0" xmlns:field="urn:openoffice:names:experimental:ooo-ms-interop:xmlns:field:1.0" office:version="1.3">
  <office:font-face-decls>
    <style:font-face style:name="Droid Sans" svg:font-family="'Droid Sans'" style:font-family-generic="system" style:font-pitch="variable"/>
    <style:font-face style:name="Droid Sans Devanagari" svg:font-family="'Droid Sans Devanagari'" style:font-family-generic="system" style:font-pitch="variable"/>
    <style:font-face style:name="Liberation Sans" svg:font-family="'Liberation Sans'" style:font-family-generic="roman" style:font-pitch="variable"/>
    <style:font-face style:name="Liberation Serif" svg:font-family="'Liberation Serif'" style:font-family-generic="roman" style:font-pitch="variable"/>
    <style:font-face style:name="Noto Sans" svg:font-family="'Noto Sans'" style:font-family-generic="roman" style:font-pitch="variable"/>
    <style:font-face style:name="Tahoma" svg:font-family="Tahoma" style:font-family-generic="system" style:font-pitch="variable"/>
  </office:font-face-decls>
  <office:styles>
    <draw:gradient draw:name="Заливка" draw:style="linear" draw:start-color="#ffffff" draw:end-color="#cccccc" draw:start-intensity="100%" draw:end-intensity="100%" draw:angle="30deg" draw:border="0%">
      <loext:gradient-stop svg:offset="0" loext:color-type="rgb" loext:color-value="#ffffff"/>
      <loext:gradient-stop svg:offset="1" loext:color-type="rgb" loext:color-value="#cccccc"/>
    </draw:gradient>
    <draw:gradient draw:name="Заливка_20_жёлтым" draw:display-name="Заливка жёлтым" draw:style="linear" draw:start-color="#ffde59" draw:end-color="#b47804" draw:start-intensity="100%" draw:end-intensity="100%" draw:angle="30deg" draw:border="0%">
      <loext:gradient-stop svg:offset="0" loext:color-type="rgb" loext:color-value="#ffde59"/>
      <loext:gradient-stop svg:offset="1" loext:color-type="rgb" loext:color-value="#b47804"/>
    </draw:gradient>
    <draw:gradient draw:name="Заливка_20_зелёным" draw:display-name="Заливка зелёным" draw:style="linear" draw:start-color="#77bc65" draw:end-color="#127622" draw:start-intensity="100%" draw:end-intensity="100%" draw:angle="30deg" draw:border="0%">
      <loext:gradient-stop svg:offset="0" loext:color-type="rgb" loext:color-value="#77bc65"/>
      <loext:gradient-stop svg:offset="1" loext:color-type="rgb" loext:color-value="#127622"/>
    </draw:gradient>
    <draw:gradient draw:name="Заливка_20_красным" draw:display-name="Заливка красным" draw:style="linear" draw:start-color="#ff6d6d" draw:end-color="#c9211e" draw:start-intensity="100%" draw:end-intensity="100%" draw:angle="30deg" draw:border="0%">
      <loext:gradient-stop svg:offset="0" loext:color-type="rgb" loext:color-value="#ff6d6d"/>
      <loext:gradient-stop svg:offset="1" loext:color-type="rgb" loext:color-value="#c9211e"/>
    </draw:gradient>
    <draw:gradient draw:name="Заливка_20_синим" draw:display-name="Заливка синим" draw:style="linear" draw:start-color="#729fcf" draw:end-color="#355269" draw:start-intensity="100%" draw:end-intensity="100%" draw:angle="30deg" draw:border="0%">
      <loext:gradient-stop svg:offset="0" loext:color-type="rgb" loext:color-value="#729fcf"/>
      <loext:gradient-stop svg:offset="1" loext:color-type="rgb" loext:color-value="#355269"/>
    </draw:gradient>
    <draw:gradient draw:name="Фигуры" draw:style="rectangular" draw:cx="50%" draw:cy="50%" draw:start-color="#cccccc" draw:end-color="#ffffff" draw:start-intensity="100%" draw:end-intensity="100%" draw:angle="0deg" draw:border="0%">
      <loext:gradient-stop svg:offset="0" loext:color-type="rgb" loext:color-value="#cccccc"/>
      <loext:gradient-stop svg:offset="1" loext:color-type="rgb" loext:color-value="#ffffff"/>
    </draw:gradient>
    <draw:marker draw:name="Arrow" svg:viewBox="0 0 20 30" svg:d="M10 0l-10 30h20z"/>
    <style:default-style style:family="graphic">
      <style:graphic-properties svg:stroke-color="#3465a4" draw:fill-color="#729fcf" fo:wrap-option="no-wrap" style:writing-mode="lr-tb"/>
      <style:paragraph-properties style:text-autospace="ideograph-alpha" style:punctuation-wrap="simple" style:line-break="strict" loext:tab-stop-distance="0cm" style:font-independent-line-spacing="false">
        <style:tab-stops/>
      </style:paragraph-properties>
      <style:text-properties style:use-window-font-color="true" loext:opacity="0%" style:font-name="Liberation Serif" fo:font-size="24pt" fo:language="ru" fo:country="RU" style:font-name-asian="Tahoma" style:font-size-asian="24pt" style:language-asian="zh" style:country-asian="CN" style:font-name-complex="Tahoma" style:font-size-complex="24pt" style:language-complex="hi" style:country-complex="IN"/>
    </style:default-style>
    <style:style style:name="standard" style:family="graphic">
      <style:graphic-properties draw:stroke="solid" svg:stroke-width="0cm" svg:stroke-color="#3465a4" draw:marker-start-width="0.2cm" draw:marker-start-center="false" draw:marker-end-width="0.2cm" draw:marker-end-center="false" draw:fill="solid" draw:fill-color="#729fcf" draw:textarea-horizontal-align="justify" fo:padding-top="0.125cm" fo:padding-bottom="0.125cm" fo:padding-left="0.25cm" fo:padding-right="0.25cm" fo:wrap-option="wrap" draw:shadow="hidden" draw:shadow-offset-x="0.2cm" draw:shadow-offset-y="0.2cm" draw:shadow-color="#808080">
        <text:list-style style:name="standard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fo:text-indent="0cm"/>
      <style:text-properties fo:font-variant="normal" fo:text-transform="none" style:use-window-font-color="true" loext:opacity="0%" style:text-outline="false" style:text-line-through-style="none" style:text-line-through-type="none" style:font-name="Liberation Sans" fo:font-family="'Liberation Sans'" style:font-family-generic="roman" style:font-pitch="variable" fo:font-size="18pt" fo:font-style="normal" fo:text-shadow="none" style:text-underline-style="none" fo:font-weight="normal" style:letter-kerning="true" style:font-name-asian="Tahoma" style:font-family-asian="Tahoma" style:font-family-generic-asian="system" style:font-pitch-asian="variable" style:font-size-asian="18pt" style:font-style-asian="normal" style:font-weight-asian="normal" style:font-name-complex="Droid Sans Devanagari" style:font-family-complex="'Droid Sans Devanagari'" style:font-family-generic-complex="system" style:font-pitch-complex="variable" style:font-size-complex="18pt" style:font-style-complex="normal" style:font-weight-complex="normal" style:text-emphasize="none" style:font-relief="none" style:text-overline-style="none" style:text-overline-color="font-color"/>
    </style:style>
    <style:style style:name="objectwithoutfill" style:family="graphic" style:parent-style-name="standard">
      <style:graphic-properties draw:fill="none"/>
    </style:style>
    <style:style style:name="Object_20_with_20_no_20_fill_20_and_20_no_20_line" style:display-name="Object with no fill and no line" style:family="graphic" style:parent-style-name="standard">
      <style:graphic-properties draw:stroke="none" draw:fill="none"/>
    </style:style>
    <style:style style:name="Text" style:family="graphic">
      <style:graphic-properties draw:stroke="solid" svg:stroke-color="#cccccc" draw:fill="solid" draw:fill-color="#eeeeee"/>
      <style:text-properties style:font-name="Noto Sans" fo:font-family="'Noto Sans'" style:font-family-generic="roman" style:font-pitch="variable"/>
    </style:style>
    <style:style style:name="A4" style:family="graphic" style:parent-style-name="Text">
      <style:graphic-properties draw:fill="none"/>
      <style:text-properties fo:font-size="18pt"/>
    </style:style>
    <style:style style:name="Title_20_A4" style:display-name="Title A4" style:family="graphic" style:parent-style-name="A4">
      <style:graphic-properties draw:stroke="none"/>
      <style:text-properties fo:font-size="44pt"/>
    </style:style>
    <style:style style:name="Heading_20_A4" style:display-name="Heading A4" style:family="graphic" style:parent-style-name="A4">
      <style:graphic-properties draw:stroke="none"/>
      <style:text-properties fo:font-size="24pt"/>
    </style:style>
    <style:style style:name="Text_20_A4" style:display-name="Text A4" style:family="graphic" style:parent-style-name="A4">
      <style:graphic-properties draw:stroke="none"/>
    </style:style>
    <style:style style:name="A0" style:family="graphic" style:parent-style-name="Text">
      <style:graphic-properties draw:fill="none"/>
      <style:text-properties fo:font-size="48pt"/>
    </style:style>
    <style:style style:name="Title_20_A0" style:display-name="Title A0" style:family="graphic" style:parent-style-name="A4">
      <style:graphic-properties draw:stroke="none"/>
      <style:text-properties fo:font-size="96pt"/>
    </style:style>
    <style:style style:name="Heading_20_A0" style:display-name="Heading A0" style:family="graphic" style:parent-style-name="A4">
      <style:graphic-properties draw:stroke="none"/>
      <style:text-properties fo:font-size="72pt"/>
    </style:style>
    <style:style style:name="Text_20_A0" style:display-name="Text A0" style:family="graphic" style:parent-style-name="A4">
      <style:graphic-properties draw:stroke="none"/>
    </style:style>
    <style:style style:name="Graphic" style:family="graphic">
      <style:graphic-properties draw:fill="solid" draw:fill-color="#ffffff"/>
      <style:text-properties style:font-name="Liberation Sans" fo:font-family="'Liberation Sans'" style:font-family-generic="roman" style:font-pitch="variable" fo:font-size="18pt"/>
    </style:style>
    <style:style style:name="Shapes" style:family="graphic" style:parent-style-name="Graphic">
      <style:graphic-properties draw:stroke="none" draw:fill="gradient" draw:fill-gradient-name="Фигуры"/>
      <style:text-properties fo:font-size="14pt" fo:font-weight="bold"/>
    </style:style>
    <style:style style:name="Filled" style:family="graphic" style:parent-style-name="Shapes">
      <style:graphic-properties draw:fill="gradient" draw:fill-gradient-name="Заливка"/>
    </style:style>
    <style:style style:name="Filled_20_Blue" style:display-name="Filled Blue" style:family="graphic" style:parent-style-name="Filled">
      <style:graphic-properties draw:fill-gradient-name="Заливка_20_синим"/>
      <style:text-properties fo:color="#ffffff" loext:opacity="100%"/>
    </style:style>
    <style:style style:name="Filled_20_Green" style:display-name="Filled Green" style:family="graphic" style:parent-style-name="Filled">
      <style:graphic-properties draw:fill-gradient-name="Заливка_20_зелёным"/>
      <style:text-properties fo:color="#ffffff" loext:opacity="100%" style:font-name="Liberation Sans" fo:font-family="'Liberation Sans'" style:font-family-generic="roman" style:font-pitch="variable"/>
    </style:style>
    <style:style style:name="Filled_20_Red" style:display-name="Filled Red" style:family="graphic" style:parent-style-name="Filled">
      <style:graphic-properties draw:fill-gradient-name="Заливка_20_красным"/>
      <style:text-properties fo:color="#ffffff" loext:opacity="100%"/>
    </style:style>
    <style:style style:name="Filled_20_Yellow" style:display-name="Filled Yellow" style:family="graphic" style:parent-style-name="Filled">
      <style:graphic-properties draw:fill-gradient-name="Заливка_20_жёлтым"/>
      <style:text-properties fo:color="#ffffff" loext:opacity="100%"/>
    </style:style>
    <style:style style:name="Outlined" style:family="graphic" style:parent-style-name="Shapes">
      <style:graphic-properties draw:stroke="solid" svg:stroke-width="0.081cm" svg:stroke-color="#000000" draw:fill="none"/>
    </style:style>
    <style:style style:name="Outlined_20_Blue" style:display-name="Outlined Blue" style:family="graphic" style:parent-style-name="Outlined">
      <style:graphic-properties svg:stroke-color="#355269"/>
      <style:text-properties fo:color="#355269" loext:opacity="100%"/>
    </style:style>
    <style:style style:name="Outlined_20_Green" style:display-name="Outlined Green" style:family="graphic" style:parent-style-name="Outlined">
      <style:graphic-properties svg:stroke-color="#127622"/>
      <style:text-properties fo:color="#127622" loext:opacity="100%"/>
    </style:style>
    <style:style style:name="Outlined_20_Red" style:display-name="Outlined Red" style:family="graphic" style:parent-style-name="Outlined">
      <style:graphic-properties svg:stroke-color="#c9211e"/>
      <style:text-properties fo:color="#c9211e" loext:opacity="100%"/>
    </style:style>
    <style:style style:name="Outlined_20_Yellow" style:display-name="Outlined Yellow" style:family="graphic" style:parent-style-name="Outlined">
      <style:graphic-properties draw:stroke="solid" svg:stroke-color="#b47804"/>
      <style:text-properties fo:color="#b47804" loext:opacity="100%"/>
    </style:style>
    <style:style style:name="Lines" style:family="graphic" style:parent-style-name="Graphic">
      <style:graphic-properties draw:stroke="solid" svg:stroke-color="#000000" draw:fill="none"/>
    </style:style>
    <style:style style:name="Arrow_20_Line" style:display-name="Arrow Line" style:family="graphic" style:parent-style-name="Lines">
      <style:graphic-properties draw:marker-start="Arrow" draw:marker-start-width="0.2cm" draw:marker-end="Arrow" draw:marker-end-width="0.2cm" draw:show-unit="true"/>
    </style:style>
    <style:style style:name="Arrow_20_Dashed" style:display-name="Arrow Dashed" style:family="graphic" style:parent-style-name="Lines">
      <style:graphic-properties draw:stroke="dash"/>
    </style:style>
    <style:style style:name="Обычный-background" style:family="presentation">
      <style:graphic-properties draw:stroke="none" draw:fill="none"/>
      <style:text-properties style:letter-kerning="true"/>
    </style:style>
    <style:style style:name="Обычный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Обычный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loext:opacity="0%" style:text-outline="false" style:text-line-through-style="none" style:text-line-through-type="none" style:font-name="Liberation Sans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Tahoma" style:font-family-asian="Tahoma" style:font-family-generic-asian="system" style:font-pitch-asian="variable" style:font-size-asian="20pt" style:font-style-asian="normal" style:font-weight-asian="normal" style:font-name-complex="Droid Sans Devanagari" style:font-family-complex="'Droid Sans Devanagari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Обычный-outline1" style:family="presentation">
      <style:graphic-properties draw:stroke="none" draw:fill="none" draw:auto-grow-height="false" draw:fit-to-size="false" style:shrink-to-fit="true">
        <text:list-style style:name="Обычный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.888cm" fo:margin-bottom="0cm" fo:text-indent="0cm"/>
      <style:text-properties fo:font-variant="normal" fo:text-transform="none" style:use-window-font-color="true" loext:opacity="0%" style:text-outline="false" style:text-line-through-style="none" style:text-line-through-type="none" style:font-name="Liberation Sans" fo:font-family="'Liberation Sans'" style:font-family-generic="roman" style:font-pitch="variable" fo:font-size="56.9000015258789pt" fo:font-style="normal" fo:text-shadow="none" style:text-underline-style="none" fo:font-weight="normal" style:letter-kerning="true" fo:background-color="transparent" style:font-name-asian="Tahoma" style:font-family-asian="Tahoma" style:font-family-generic-asian="system" style:font-pitch-asian="variable" style:font-size-asian="32pt" style:font-style-asian="normal" style:font-weight-asian="normal" style:font-name-complex="Droid Sans Devanagari" style:font-family-complex="'Droid Sans Devanagari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Обычный-outline2" style:family="presentation" style:parent-style-name="Обычный-outline1">
      <style:paragraph-properties fo:margin-left="0cm" fo:margin-right="0cm" fo:margin-top="0.71cm" fo:margin-bottom="0cm" fo:text-indent="0cm"/>
      <style:text-properties fo:font-size="49.7999992370606pt" style:font-size-asian="28pt" style:font-size-complex="28pt"/>
    </style:style>
    <style:style style:name="Обычный-outline3" style:family="presentation" style:parent-style-name="Обычный-outline2">
      <style:paragraph-properties fo:margin-left="0cm" fo:margin-right="0cm" fo:margin-top="0.533cm" fo:margin-bottom="0cm" fo:text-indent="0cm"/>
      <style:text-properties fo:font-size="42.7000007629395pt" style:font-size-asian="24pt" style:font-size-complex="24pt"/>
    </style:style>
    <style:style style:name="Обычный-outline4" style:family="presentation" style:parent-style-name="Обычный-outline3">
      <style:paragraph-properties fo:margin-left="0cm" fo:margin-right="0cm" fo:margin-top="0.355cm" fo:margin-bottom="0cm" fo:text-indent="0cm"/>
      <style:text-properties fo:font-size="35.5999984741211pt" style:font-size-asian="20pt" style:font-size-complex="20pt"/>
    </style:style>
    <style:style style:name="Обычный-outline5" style:family="presentation" style:parent-style-name="Обычный-outline4">
      <style:paragraph-properties fo:margin-left="0cm" fo:margin-right="0cm" fo:margin-top="0.177cm" fo:margin-bottom="0cm" fo:text-indent="0cm"/>
      <style:text-properties fo:font-size="35.5999984741211pt" style:font-size-asian="20pt" style:font-size-complex="20pt"/>
    </style:style>
    <style:style style:name="Обычный-outline6" style:family="presentation" style:parent-style-name="Обычный-outline5">
      <style:paragraph-properties fo:margin-left="0cm" fo:margin-right="0cm" fo:margin-top="0.177cm" fo:margin-bottom="0cm" fo:text-indent="0cm"/>
      <style:text-properties fo:font-size="35.5999984741211pt" style:font-size-asian="20pt" style:font-size-complex="20pt"/>
    </style:style>
    <style:style style:name="Обычный-outline7" style:family="presentation" style:parent-style-name="Обычный-outline6">
      <style:paragraph-properties fo:margin-left="0cm" fo:margin-right="0cm" fo:margin-top="0.177cm" fo:margin-bottom="0cm" fo:text-indent="0cm"/>
      <style:text-properties fo:font-size="35.5999984741211pt" style:font-size-asian="20pt" style:font-size-complex="20pt"/>
    </style:style>
    <style:style style:name="Обычный-outline8" style:family="presentation" style:parent-style-name="Обычный-outline7">
      <style:paragraph-properties fo:margin-left="0cm" fo:margin-right="0cm" fo:margin-top="0.177cm" fo:margin-bottom="0cm" fo:text-indent="0cm"/>
      <style:text-properties fo:font-size="35.5999984741211pt" style:font-size-asian="20pt" style:font-size-complex="20pt"/>
    </style:style>
    <style:style style:name="Обычный-outline9" style:family="presentation" style:parent-style-name="Обычный-outline8">
      <style:paragraph-properties fo:margin-left="0cm" fo:margin-right="0cm" fo:margin-top="0.177cm" fo:margin-bottom="0cm" fo:text-indent="0cm"/>
      <style:text-properties fo:font-size="35.5999984741211pt" style:font-size-asian="20pt" style:font-size-complex="20pt"/>
    </style:style>
    <style:style style:name="Обычный-subtitle" style:family="presentation">
      <style:graphic-properties draw:stroke="none" draw:fill="none" draw:textarea-vertical-align="middle">
        <text:list-style style:name="Обычный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loext:opacity="0%" style:text-outline="false" style:text-line-through-style="none" style:text-line-through-type="none" style:font-name="Liberation Sans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Tahoma" style:font-family-asian="Tahoma" style:font-family-generic-asian="system" style:font-pitch-asian="variable" style:font-size-asian="32pt" style:font-style-asian="normal" style:font-weight-asian="normal" style:font-name-complex="Droid Sans Devanagari" style:font-family-complex="'Droid Sans Devanagari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Обычный-title" style:family="presentation">
      <style:graphic-properties draw:stroke="none" draw:fill="none" draw:textarea-vertical-align="middle">
        <text:list-style style:name="Обычный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/>
      <style:text-properties fo:font-variant="normal" fo:text-transform="none" style:use-window-font-color="true" loext:opacity="0%" style:text-outline="false" style:text-line-through-style="none" style:text-line-through-type="none" style:font-name="Liberation Sans" fo:font-family="'Liberation Sans'" style:font-family-generic="roman" style:font-pitch="variable" fo:font-size="78.1999969482422pt" fo:font-style="normal" fo:text-shadow="none" style:text-underline-style="none" fo:font-weight="normal" style:letter-kerning="true" fo:background-color="transparent" style:font-name-asian="Tahoma" style:font-family-asian="Tahoma" style:font-family-generic-asian="system" style:font-pitch-asian="variable" style:font-size-asian="44pt" style:font-style-asian="normal" style:font-weight-asian="normal" style:font-name-complex="Droid Sans Devanagari" style:font-family-complex="'Droid Sans Devanagari'" style:font-family-generic-complex="system" style:font-pitch-complex="variable" style:font-size-complex="44pt" style:font-style-complex="normal" style:font-weight-complex="normal" style:text-emphasize="none" style:font-relief="none" style:text-overline-style="none" style:text-overline-color="font-color"/>
    </style:style>
    <style:presentation-page-layout style:name="AL0T26">
      <presentation:placeholder presentation:object="handout" svg:x="2.058cm" svg:y="1.743cm" svg:width="10.556cm" svg:height="-0.231cm"/>
      <presentation:placeholder presentation:object="handout" svg:x="15.414cm" svg:y="1.743cm" svg:width="10.556cm" svg:height="-0.231cm"/>
      <presentation:placeholder presentation:object="handout" svg:x="2.058cm" svg:y="3.612cm" svg:width="10.556cm" svg:height="-0.231cm"/>
      <presentation:placeholder presentation:object="handout" svg:x="15.414cm" svg:y="3.612cm" svg:width="10.556cm" svg:height="-0.231cm"/>
      <presentation:placeholder presentation:object="handout" svg:x="2.058cm" svg:y="5.481cm" svg:width="10.556cm" svg:height="-0.231cm"/>
      <presentation:placeholder presentation:object="handout" svg:x="15.414cm" svg:y="5.481cm" svg:width="10.556cm" svg:height="-0.231cm"/>
    </style:presentation-page-layout>
  </office:styles>
  <office:automatic-styles>
    <style:page-layout style:name="PM0">
      <style:page-layout-properties fo:margin-top="0cm" fo:margin-bottom="0cm" fo:margin-left="0cm" fo:margin-right="0cm" fo:page-width="21cm" fo:page-height="29.7cm" style:print-orientation="portrait"/>
    </style:page-layout>
    <style:page-layout style:name="PM1">
      <style:page-layout-properties fo:margin-top="0cm" fo:margin-bottom="0cm" fo:margin-left="0cm" fo:margin-right="0cm" fo:page-width="15.75cm" fo:page-height="28cm" style:print-orientation="portrait"/>
    </style:page-layout>
    <style:style style:name="Mdp1" style:family="drawing-page">
      <style:drawing-page-properties draw:background-size="border" draw:fill="none"/>
    </style:style>
    <style:style style:name="Mdp2" style:family="drawing-page">
      <style:drawing-page-properties presentation:display-header="true" presentation:display-footer="true" presentation:display-page-number="false" presentation:display-date-time="true"/>
    </style:style>
    <style:style style:name="Mgr1" style:family="graphic" style:parent-style-name="standard">
      <style:graphic-properties draw:stroke="none" draw:fill="none" draw:fill-color="#ffffff" draw:auto-grow-height="false" fo:min-height="1.485cm" loext:decorative="false"/>
      <style:paragraph-properties style:writing-mode="lr-tb"/>
    </style:style>
    <style:style style:name="Mgr2" style:family="graphic" style:parent-style-name="standard">
      <style:graphic-properties draw:stroke="none" draw:fill="none" draw:fill-color="#ffffff" draw:textarea-vertical-align="bottom" draw:auto-grow-height="false" fo:min-height="1.485cm" loext:decorative="false"/>
      <style:paragraph-properties style:writing-mode="lr-tb"/>
    </style:style>
    <style:style style:name="Mpr1" style:family="presentation" style:parent-style-name="Обычный-backgroundobjects">
      <style:graphic-properties draw:stroke="none" draw:fill="none" draw:fill-color="#ffffff" draw:auto-grow-height="false" fo:min-height="1.086cm" loext:decorative="false"/>
      <style:paragraph-properties style:writing-mode="lr-tb"/>
    </style:style>
    <style:style style:name="Mpr2" style:family="presentation" style:parent-style-name="Обычный-backgroundobjects">
      <style:graphic-properties draw:stroke="none" draw:fill="none" draw:fill-color="#ffffff" draw:auto-grow-height="false" fo:min-height="1.485cm" loext:decorative="false"/>
      <style:paragraph-properties style:writing-mode="lr-tb"/>
    </style:style>
    <style:style style:name="Mpr3" style:family="presentation" style:parent-style-name="Обычный-backgroundobjects">
      <style:graphic-properties draw:stroke="none" draw:fill="none" draw:fill-color="#ffffff" draw:textarea-vertical-align="bottom" draw:auto-grow-height="false" fo:min-height="1.485cm" loext:decorative="false"/>
      <style:paragraph-properties style:writing-mode="lr-tb"/>
    </style:style>
    <style:style style:name="MP1" style:family="paragraph">
      <style:text-properties fo:font-size="14pt" style:font-size-asian="14pt" style:font-size-complex="14pt"/>
    </style:style>
    <style:style style:name="MP2" style:family="paragraph">
      <loext:graphic-properties draw:fill="none" draw:fill-color="#ffffff"/>
      <style:text-properties fo:font-size="14pt" style:font-size-asian="14pt" style:font-size-complex="14pt"/>
    </style:style>
    <style:style style:name="MP3" style:family="paragraph">
      <style:paragraph-properties fo:text-align="end"/>
      <style:text-properties fo:font-size="14pt" style:font-size-asian="14pt" style:font-size-complex="14pt"/>
    </style:style>
    <style:style style:name="MP4" style:family="paragraph">
      <loext:graphic-properties draw:fill="none" draw:fill-color="#ffffff"/>
      <style:paragraph-properties fo:text-align="end"/>
      <style:text-properties fo:font-size="14pt" style:font-size-asian="14pt" style:font-size-complex="14pt"/>
    </style:style>
    <style:style style:name="MP5" style:family="paragraph">
      <style:paragraph-properties fo:text-align="center"/>
      <style:text-properties fo:font-size="14pt" style:font-size-asian="14pt" style:font-size-complex="14pt"/>
    </style:style>
    <style:style style:name="MP6" style:family="paragraph">
      <loext:graphic-properties draw:fill="none" draw:fill-color="#ffffff"/>
      <style:paragraph-properties fo:text-align="center"/>
      <style:text-properties fo:font-size="14pt" style:font-size-asian="14pt" style:font-size-complex="14pt"/>
    </style:style>
    <style:style style:name="MT1" style:family="text">
      <style:text-properties fo:font-size="14pt" style:font-size-asian="14pt" style:font-size-complex="14pt"/>
    </style:style>
    <text:list-style style:name="M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2">
      <text:list-level-style-bullet text:level="1" text:bullet-char="●">
        <style:list-level-properties text:min-label-width="0.6cm"/>
        <style:text-properties fo:font-family="Open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Open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Open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Open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Open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Open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Open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Open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Open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Open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Mdp2">
      <draw:frame draw:style-name="Mgr1" draw:text-style-name="MP2" draw:layer="backgroundobjects" svg:width="9.113cm" svg:height="1.484cm" svg:x="0cm" svg:y="0cm" presentation:class="header">
        <draw:text-box>
          <text:p text:style-name="MP1">
            <text:span text:style-name="MT1">
              <presentation:header/>
            </text:span>
          </text:p>
        </draw:text-box>
      </draw:frame>
      <draw:frame draw:style-name="Mgr1" draw:text-style-name="MP4" draw:layer="backgroundobjects" svg:width="9.113cm" svg:height="1.484cm" svg:x="11.886cm" svg:y="0cm" presentation:class="date-time">
        <draw:text-box>
          <text:p text:style-name="MP3">
            <text:span text:style-name="MT1">
              <presentation:date-time/>
            </text:span>
          </text:p>
        </draw:text-box>
      </draw:frame>
      <draw:frame draw:style-name="Mgr2" draw:text-style-name="MP2" draw:layer="backgroundobjects" svg:width="9.113cm" svg:height="1.484cm" svg:x="0cm" svg:y="28.215cm" presentation:class="footer">
        <draw:text-box>
          <text:p text:style-name="MP1">
            <text:span text:style-name="MT1">
              <presentation:footer/>
            </text:span>
          </text:p>
        </draw:text-box>
      </draw:frame>
      <draw:frame draw:style-name="Mgr2" draw:text-style-name="MP4" draw:layer="backgroundobjects" svg:width="9.113cm" svg:height="1.484cm" svg:x="11.886cm" svg:y="28.215cm" presentation:class="page-number">
        <draw:text-box>
          <text:p text:style-name="MP3">
            <text:span text:style-name="MT1">
              <text:page-number>&lt;номер&gt;</text:page-number>
            </text:span>
          </text:p>
        </draw:text-box>
      </draw:frame>
      <draw:page-thumbnail draw:layer="backgroundobjects" svg:width="4.26cm" svg:height="7.575cm" svg:x="3.369cm" svg:y="2.485cm"/>
      <draw:page-thumbnail draw:layer="backgroundobjects" svg:width="4.26cm" svg:height="7.575cm" svg:x="3.369cm" svg:y="11.061cm"/>
      <draw:page-thumbnail draw:layer="backgroundobjects" svg:width="4.26cm" svg:height="7.575cm" svg:x="3.369cm" svg:y="19.637cm"/>
      <draw:page-thumbnail draw:layer="backgroundobjects" svg:width="4.26cm" svg:height="7.575cm" svg:x="13.369cm" svg:y="2.485cm"/>
      <draw:page-thumbnail draw:layer="backgroundobjects" svg:width="4.26cm" svg:height="7.575cm" svg:x="13.369cm" svg:y="11.061cm"/>
      <draw:page-thumbnail draw:layer="backgroundobjects" svg:width="4.26cm" svg:height="7.575cm" svg:x="13.369cm" svg:y="19.637cm"/>
    </style:handout-master>
    <style:master-page style:name="Обычный" style:page-layout-name="PM1" draw:style-name="Mdp1">
      <loext:theme loext:name="Office">
        <loext:theme-colors loext:name="LibreOffice">
          <loext:color loext:name="dark1" loext:color="#000000"/>
          <loext:color loext:name="light1" loext:color="#ffffff"/>
          <loext:color loext:name="dark2" loext:color="#000000"/>
          <loext:color loext:name="light2" loext:color="#ffffff"/>
          <loext:color loext:name="accent1" loext:color="#18a303"/>
          <loext:color loext:name="accent2" loext:color="#0369a3"/>
          <loext:color loext:name="accent3" loext:color="#a33e03"/>
          <loext:color loext:name="accent4" loext:color="#8e03a3"/>
          <loext:color loext:name="accent5" loext:color="#c99c00"/>
          <loext:color loext:name="accent6" loext:color="#c9211e"/>
          <loext:color loext:name="hyperlink" loext:color="#0000ee"/>
          <loext:color loext:name="followed-hyperlink" loext:color="#551a8b"/>
        </loext:theme-colors>
      </loext:theme>
      <draw:frame presentation:style-name="Обычный-title" draw:layer="backgroundobjects" svg:width="14.174cm" svg:height="4.674cm" svg:x="0.787cm" svg:y="1.116cm" presentation:class="title" presentation:placeholder="true">
        <draw:text-box/>
      </draw:frame>
      <draw:frame presentation:style-name="Обычный-outline1" draw:layer="backgroundobjects" svg:width="14.174cm" svg:height="16.238cm" svg:x="0.787cm" svg:y="6.551cm" presentation:class="outline" presentation:placeholder="true">
        <draw:text-box/>
      </draw:frame>
      <draw:frame presentation:style-name="Mpr1" draw:text-style-name="MP2" draw:layer="backgroundobjects" svg:width="3.669cm" svg:height="1.929cm" svg:x="0.787cm" svg:y="25.507cm" presentation:class="date-time">
        <draw:text-box>
          <text:p text:style-name="MP1">
            <text:span text:style-name="MT1">
              <presentation:date-time/>
            </text:span>
          </text:p>
        </draw:text-box>
      </draw:frame>
      <draw:frame presentation:style-name="Mpr1" draw:text-style-name="MP6" draw:layer="backgroundobjects" svg:width="4.992cm" svg:height="1.929cm" svg:x="5.386cm" svg:y="25.507cm" presentation:class="footer">
        <draw:text-box>
          <text:p text:style-name="MP5">
            <text:span text:style-name="MT1">
              <presentation:footer/>
            </text:span>
          </text:p>
        </draw:text-box>
      </draw:frame>
      <draw:frame presentation:style-name="Mpr1" draw:text-style-name="MP4" draw:layer="backgroundobjects" svg:width="3.669cm" svg:height="1.929cm" svg:x="11.292cm" svg:y="25.507cm" presentation:class="page-number">
        <draw:text-box>
          <text:p text:style-name="MP3">
            <text:span text:style-name="MT1">
              <text:page-number>&lt;номер&gt;</text:page-number>
            </text:span>
          </text:p>
        </draw:text-box>
      </draw:frame>
      <presentation:notes style:page-layout-name="PM0">
        <draw:page-thumbnail presentation:style-name="Обычный-title" draw:layer="backgroundobjects" svg:width="19.798cm" svg:height="11.136cm" svg:x="0.6cm" svg:y="2.257cm" presentation:class="page"/>
        <draw:frame presentation:style-name="Обычный-notes" draw:layer="backgroundobjects" svg:width="16.799cm" svg:height="13.364cm" svg:x="2.1cm" svg:y="14.107cm" presentation:class="notes" presentation:placeholder="true">
          <draw:text-box/>
        </draw:frame>
        <draw:frame presentation:style-name="Mpr2" draw:text-style-name="MP2" draw:layer="backgroundobjects" svg:width="9.113cm" svg:height="1.484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2" draw:text-style-name="MP4" draw:layer="backgroundobjects" svg:width="9.113cm" svg:height="1.484cm" svg:x="11.886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3" draw:text-style-name="MP2" draw:layer="backgroundobjects" svg:width="9.113cm" svg:height="1.484cm" svg:x="0cm" svg:y="28.21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3" draw:text-style-name="MP4" draw:layer="backgroundobjects" svg:width="9.113cm" svg:height="1.484cm" svg:x="11.886cm" svg:y="28.215cm" presentation:class="page-number">
          <draw:text-box>
            <text:p text:style-name="MP3">
              <text:span text:style-name="MT1">
                <text:page-number>&lt;номер&gt;</text:page-number>
              </text:span>
            </text:p>
          </draw:text-box>
        </draw:frame>
      </presentation:notes>
    </style:master-page>
  </office:master-styles>
</office:document-styles>
</file>